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59" r:id="rId5"/>
    <p:sldId id="260" r:id="rId6"/>
    <p:sldId id="262" r:id="rId7"/>
    <p:sldId id="263" r:id="rId8"/>
    <p:sldId id="264" r:id="rId9"/>
    <p:sldId id="265" r:id="rId10"/>
    <p:sldId id="267" r:id="rId11"/>
    <p:sldId id="269" r:id="rId12"/>
    <p:sldId id="270" r:id="rId13"/>
    <p:sldId id="271" r:id="rId14"/>
    <p:sldId id="272" r:id="rId15"/>
    <p:sldId id="273" r:id="rId16"/>
    <p:sldId id="274" r:id="rId17"/>
    <p:sldId id="275" r:id="rId18"/>
    <p:sldId id="276" r:id="rId19"/>
    <p:sldId id="277"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102"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FE453-7F0E-428D-9A06-8B90A3633C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7E0FE9-FB3D-433B-AED4-ADED536492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BF2E58B-D076-45EB-95CD-C9309DF65951}"/>
              </a:ext>
            </a:extLst>
          </p:cNvPr>
          <p:cNvSpPr>
            <a:spLocks noGrp="1"/>
          </p:cNvSpPr>
          <p:nvPr>
            <p:ph type="dt" sz="half" idx="10"/>
          </p:nvPr>
        </p:nvSpPr>
        <p:spPr/>
        <p:txBody>
          <a:bodyPr/>
          <a:lstStyle/>
          <a:p>
            <a:fld id="{31D90A0C-8697-498C-8D6C-B1147318E96F}" type="datetimeFigureOut">
              <a:rPr lang="en-GB" smtClean="0"/>
              <a:t>03/11/2019</a:t>
            </a:fld>
            <a:endParaRPr lang="en-GB"/>
          </a:p>
        </p:txBody>
      </p:sp>
      <p:sp>
        <p:nvSpPr>
          <p:cNvPr id="5" name="Footer Placeholder 4">
            <a:extLst>
              <a:ext uri="{FF2B5EF4-FFF2-40B4-BE49-F238E27FC236}">
                <a16:creationId xmlns:a16="http://schemas.microsoft.com/office/drawing/2014/main" id="{D5A8BBBE-122F-4BAE-9D4F-1DB3EC482B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706987-63D1-4271-A6BC-2B4867A469A6}"/>
              </a:ext>
            </a:extLst>
          </p:cNvPr>
          <p:cNvSpPr>
            <a:spLocks noGrp="1"/>
          </p:cNvSpPr>
          <p:nvPr>
            <p:ph type="sldNum" sz="quarter" idx="12"/>
          </p:nvPr>
        </p:nvSpPr>
        <p:spPr/>
        <p:txBody>
          <a:bodyPr/>
          <a:lstStyle/>
          <a:p>
            <a:fld id="{32E9E3F1-B933-4702-A9D5-FF496EA9BE90}" type="slidenum">
              <a:rPr lang="en-GB" smtClean="0"/>
              <a:t>‹#›</a:t>
            </a:fld>
            <a:endParaRPr lang="en-GB"/>
          </a:p>
        </p:txBody>
      </p:sp>
    </p:spTree>
    <p:extLst>
      <p:ext uri="{BB962C8B-B14F-4D97-AF65-F5344CB8AC3E}">
        <p14:creationId xmlns:p14="http://schemas.microsoft.com/office/powerpoint/2010/main" val="316508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46268-9AB6-4ED1-9B9A-12A72F5D8CC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E1F19F-EE10-4927-AA99-6C1EF584D2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EF1D13-7B4B-43D7-9A9E-7E760B20A331}"/>
              </a:ext>
            </a:extLst>
          </p:cNvPr>
          <p:cNvSpPr>
            <a:spLocks noGrp="1"/>
          </p:cNvSpPr>
          <p:nvPr>
            <p:ph type="dt" sz="half" idx="10"/>
          </p:nvPr>
        </p:nvSpPr>
        <p:spPr/>
        <p:txBody>
          <a:bodyPr/>
          <a:lstStyle/>
          <a:p>
            <a:fld id="{31D90A0C-8697-498C-8D6C-B1147318E96F}" type="datetimeFigureOut">
              <a:rPr lang="en-GB" smtClean="0"/>
              <a:t>03/11/2019</a:t>
            </a:fld>
            <a:endParaRPr lang="en-GB"/>
          </a:p>
        </p:txBody>
      </p:sp>
      <p:sp>
        <p:nvSpPr>
          <p:cNvPr id="5" name="Footer Placeholder 4">
            <a:extLst>
              <a:ext uri="{FF2B5EF4-FFF2-40B4-BE49-F238E27FC236}">
                <a16:creationId xmlns:a16="http://schemas.microsoft.com/office/drawing/2014/main" id="{6151D37F-BD7D-488B-B698-8F2502DFF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EBEF91-EFE3-4CF5-9A67-0D972AEAAA21}"/>
              </a:ext>
            </a:extLst>
          </p:cNvPr>
          <p:cNvSpPr>
            <a:spLocks noGrp="1"/>
          </p:cNvSpPr>
          <p:nvPr>
            <p:ph type="sldNum" sz="quarter" idx="12"/>
          </p:nvPr>
        </p:nvSpPr>
        <p:spPr/>
        <p:txBody>
          <a:bodyPr/>
          <a:lstStyle/>
          <a:p>
            <a:fld id="{32E9E3F1-B933-4702-A9D5-FF496EA9BE90}" type="slidenum">
              <a:rPr lang="en-GB" smtClean="0"/>
              <a:t>‹#›</a:t>
            </a:fld>
            <a:endParaRPr lang="en-GB"/>
          </a:p>
        </p:txBody>
      </p:sp>
    </p:spTree>
    <p:extLst>
      <p:ext uri="{BB962C8B-B14F-4D97-AF65-F5344CB8AC3E}">
        <p14:creationId xmlns:p14="http://schemas.microsoft.com/office/powerpoint/2010/main" val="319388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D3D899-07F6-43D2-BA66-F5BAA53656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2DB45A8-BDAF-4CFC-BDA4-D6727EBB81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D7DE4B-354D-4370-9F20-E6C49B8D3630}"/>
              </a:ext>
            </a:extLst>
          </p:cNvPr>
          <p:cNvSpPr>
            <a:spLocks noGrp="1"/>
          </p:cNvSpPr>
          <p:nvPr>
            <p:ph type="dt" sz="half" idx="10"/>
          </p:nvPr>
        </p:nvSpPr>
        <p:spPr/>
        <p:txBody>
          <a:bodyPr/>
          <a:lstStyle/>
          <a:p>
            <a:fld id="{31D90A0C-8697-498C-8D6C-B1147318E96F}" type="datetimeFigureOut">
              <a:rPr lang="en-GB" smtClean="0"/>
              <a:t>03/11/2019</a:t>
            </a:fld>
            <a:endParaRPr lang="en-GB"/>
          </a:p>
        </p:txBody>
      </p:sp>
      <p:sp>
        <p:nvSpPr>
          <p:cNvPr id="5" name="Footer Placeholder 4">
            <a:extLst>
              <a:ext uri="{FF2B5EF4-FFF2-40B4-BE49-F238E27FC236}">
                <a16:creationId xmlns:a16="http://schemas.microsoft.com/office/drawing/2014/main" id="{33F0CE2A-3780-4522-94B8-164BBFCA18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4A1973-7C5A-4987-BB3A-4E9C12981F03}"/>
              </a:ext>
            </a:extLst>
          </p:cNvPr>
          <p:cNvSpPr>
            <a:spLocks noGrp="1"/>
          </p:cNvSpPr>
          <p:nvPr>
            <p:ph type="sldNum" sz="quarter" idx="12"/>
          </p:nvPr>
        </p:nvSpPr>
        <p:spPr/>
        <p:txBody>
          <a:bodyPr/>
          <a:lstStyle/>
          <a:p>
            <a:fld id="{32E9E3F1-B933-4702-A9D5-FF496EA9BE90}" type="slidenum">
              <a:rPr lang="en-GB" smtClean="0"/>
              <a:t>‹#›</a:t>
            </a:fld>
            <a:endParaRPr lang="en-GB"/>
          </a:p>
        </p:txBody>
      </p:sp>
    </p:spTree>
    <p:extLst>
      <p:ext uri="{BB962C8B-B14F-4D97-AF65-F5344CB8AC3E}">
        <p14:creationId xmlns:p14="http://schemas.microsoft.com/office/powerpoint/2010/main" val="3367249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EEDDA-B804-41DA-964C-3EE381F8AC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F6DD9C-617F-4577-9E9A-635F5EC1CC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591C70-D790-4F4B-ADBA-27FC6646ED27}"/>
              </a:ext>
            </a:extLst>
          </p:cNvPr>
          <p:cNvSpPr>
            <a:spLocks noGrp="1"/>
          </p:cNvSpPr>
          <p:nvPr>
            <p:ph type="dt" sz="half" idx="10"/>
          </p:nvPr>
        </p:nvSpPr>
        <p:spPr/>
        <p:txBody>
          <a:bodyPr/>
          <a:lstStyle/>
          <a:p>
            <a:fld id="{31D90A0C-8697-498C-8D6C-B1147318E96F}" type="datetimeFigureOut">
              <a:rPr lang="en-GB" smtClean="0"/>
              <a:t>03/11/2019</a:t>
            </a:fld>
            <a:endParaRPr lang="en-GB"/>
          </a:p>
        </p:txBody>
      </p:sp>
      <p:sp>
        <p:nvSpPr>
          <p:cNvPr id="5" name="Footer Placeholder 4">
            <a:extLst>
              <a:ext uri="{FF2B5EF4-FFF2-40B4-BE49-F238E27FC236}">
                <a16:creationId xmlns:a16="http://schemas.microsoft.com/office/drawing/2014/main" id="{A029F3B2-5931-4F2C-808D-12831CD572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CB7F7F-F2E3-40F3-B806-BF907AB8CD58}"/>
              </a:ext>
            </a:extLst>
          </p:cNvPr>
          <p:cNvSpPr>
            <a:spLocks noGrp="1"/>
          </p:cNvSpPr>
          <p:nvPr>
            <p:ph type="sldNum" sz="quarter" idx="12"/>
          </p:nvPr>
        </p:nvSpPr>
        <p:spPr/>
        <p:txBody>
          <a:bodyPr/>
          <a:lstStyle/>
          <a:p>
            <a:fld id="{32E9E3F1-B933-4702-A9D5-FF496EA9BE90}" type="slidenum">
              <a:rPr lang="en-GB" smtClean="0"/>
              <a:t>‹#›</a:t>
            </a:fld>
            <a:endParaRPr lang="en-GB"/>
          </a:p>
        </p:txBody>
      </p:sp>
    </p:spTree>
    <p:extLst>
      <p:ext uri="{BB962C8B-B14F-4D97-AF65-F5344CB8AC3E}">
        <p14:creationId xmlns:p14="http://schemas.microsoft.com/office/powerpoint/2010/main" val="1019857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F1E20-B6D9-4628-ABA7-7D1B130E03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D3F8F1F-F2EE-460C-A264-5FE84FF234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6EA366-A230-4D9C-898A-BC3C9AE667B5}"/>
              </a:ext>
            </a:extLst>
          </p:cNvPr>
          <p:cNvSpPr>
            <a:spLocks noGrp="1"/>
          </p:cNvSpPr>
          <p:nvPr>
            <p:ph type="dt" sz="half" idx="10"/>
          </p:nvPr>
        </p:nvSpPr>
        <p:spPr/>
        <p:txBody>
          <a:bodyPr/>
          <a:lstStyle/>
          <a:p>
            <a:fld id="{31D90A0C-8697-498C-8D6C-B1147318E96F}" type="datetimeFigureOut">
              <a:rPr lang="en-GB" smtClean="0"/>
              <a:t>03/11/2019</a:t>
            </a:fld>
            <a:endParaRPr lang="en-GB"/>
          </a:p>
        </p:txBody>
      </p:sp>
      <p:sp>
        <p:nvSpPr>
          <p:cNvPr id="5" name="Footer Placeholder 4">
            <a:extLst>
              <a:ext uri="{FF2B5EF4-FFF2-40B4-BE49-F238E27FC236}">
                <a16:creationId xmlns:a16="http://schemas.microsoft.com/office/drawing/2014/main" id="{7E0F89F2-CA83-4D6B-A0D4-589D73C252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52CBFD-321E-4931-ADF0-56396718461E}"/>
              </a:ext>
            </a:extLst>
          </p:cNvPr>
          <p:cNvSpPr>
            <a:spLocks noGrp="1"/>
          </p:cNvSpPr>
          <p:nvPr>
            <p:ph type="sldNum" sz="quarter" idx="12"/>
          </p:nvPr>
        </p:nvSpPr>
        <p:spPr/>
        <p:txBody>
          <a:bodyPr/>
          <a:lstStyle/>
          <a:p>
            <a:fld id="{32E9E3F1-B933-4702-A9D5-FF496EA9BE90}" type="slidenum">
              <a:rPr lang="en-GB" smtClean="0"/>
              <a:t>‹#›</a:t>
            </a:fld>
            <a:endParaRPr lang="en-GB"/>
          </a:p>
        </p:txBody>
      </p:sp>
    </p:spTree>
    <p:extLst>
      <p:ext uri="{BB962C8B-B14F-4D97-AF65-F5344CB8AC3E}">
        <p14:creationId xmlns:p14="http://schemas.microsoft.com/office/powerpoint/2010/main" val="1513902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2727D-668D-4352-9458-E1D3D6AF1D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9815-22E8-4F36-93CC-974408DC76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E47047-FBE4-4BEB-8F07-1BB2497D50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AD7792D-9454-4EA7-96F3-139BDC3BBE79}"/>
              </a:ext>
            </a:extLst>
          </p:cNvPr>
          <p:cNvSpPr>
            <a:spLocks noGrp="1"/>
          </p:cNvSpPr>
          <p:nvPr>
            <p:ph type="dt" sz="half" idx="10"/>
          </p:nvPr>
        </p:nvSpPr>
        <p:spPr/>
        <p:txBody>
          <a:bodyPr/>
          <a:lstStyle/>
          <a:p>
            <a:fld id="{31D90A0C-8697-498C-8D6C-B1147318E96F}" type="datetimeFigureOut">
              <a:rPr lang="en-GB" smtClean="0"/>
              <a:t>03/11/2019</a:t>
            </a:fld>
            <a:endParaRPr lang="en-GB"/>
          </a:p>
        </p:txBody>
      </p:sp>
      <p:sp>
        <p:nvSpPr>
          <p:cNvPr id="6" name="Footer Placeholder 5">
            <a:extLst>
              <a:ext uri="{FF2B5EF4-FFF2-40B4-BE49-F238E27FC236}">
                <a16:creationId xmlns:a16="http://schemas.microsoft.com/office/drawing/2014/main" id="{C12A2F43-9FED-4972-A2AB-3A2A08810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2D30F1-2316-40CC-872A-6AE69C499E13}"/>
              </a:ext>
            </a:extLst>
          </p:cNvPr>
          <p:cNvSpPr>
            <a:spLocks noGrp="1"/>
          </p:cNvSpPr>
          <p:nvPr>
            <p:ph type="sldNum" sz="quarter" idx="12"/>
          </p:nvPr>
        </p:nvSpPr>
        <p:spPr/>
        <p:txBody>
          <a:bodyPr/>
          <a:lstStyle/>
          <a:p>
            <a:fld id="{32E9E3F1-B933-4702-A9D5-FF496EA9BE90}" type="slidenum">
              <a:rPr lang="en-GB" smtClean="0"/>
              <a:t>‹#›</a:t>
            </a:fld>
            <a:endParaRPr lang="en-GB"/>
          </a:p>
        </p:txBody>
      </p:sp>
    </p:spTree>
    <p:extLst>
      <p:ext uri="{BB962C8B-B14F-4D97-AF65-F5344CB8AC3E}">
        <p14:creationId xmlns:p14="http://schemas.microsoft.com/office/powerpoint/2010/main" val="215235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F2769-2BA9-4D29-A5AE-D73257ADA5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3B1D5E4-CE2B-4CC0-974A-807A91CAFC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DBD7C7-25C6-42F2-AE57-96CD6E57C8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35C00BA-BB90-4030-8BED-68CC6192F4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0756258-2B24-4EA8-9627-79057724A1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A3F1242-E2BC-4168-80F4-507FCFEDA74C}"/>
              </a:ext>
            </a:extLst>
          </p:cNvPr>
          <p:cNvSpPr>
            <a:spLocks noGrp="1"/>
          </p:cNvSpPr>
          <p:nvPr>
            <p:ph type="dt" sz="half" idx="10"/>
          </p:nvPr>
        </p:nvSpPr>
        <p:spPr/>
        <p:txBody>
          <a:bodyPr/>
          <a:lstStyle/>
          <a:p>
            <a:fld id="{31D90A0C-8697-498C-8D6C-B1147318E96F}" type="datetimeFigureOut">
              <a:rPr lang="en-GB" smtClean="0"/>
              <a:t>03/11/2019</a:t>
            </a:fld>
            <a:endParaRPr lang="en-GB"/>
          </a:p>
        </p:txBody>
      </p:sp>
      <p:sp>
        <p:nvSpPr>
          <p:cNvPr id="8" name="Footer Placeholder 7">
            <a:extLst>
              <a:ext uri="{FF2B5EF4-FFF2-40B4-BE49-F238E27FC236}">
                <a16:creationId xmlns:a16="http://schemas.microsoft.com/office/drawing/2014/main" id="{143277D7-DBCE-4B64-8B56-48A7617120A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41DDA65-36C6-450F-9CE8-D7D78CBE80B8}"/>
              </a:ext>
            </a:extLst>
          </p:cNvPr>
          <p:cNvSpPr>
            <a:spLocks noGrp="1"/>
          </p:cNvSpPr>
          <p:nvPr>
            <p:ph type="sldNum" sz="quarter" idx="12"/>
          </p:nvPr>
        </p:nvSpPr>
        <p:spPr/>
        <p:txBody>
          <a:bodyPr/>
          <a:lstStyle/>
          <a:p>
            <a:fld id="{32E9E3F1-B933-4702-A9D5-FF496EA9BE90}" type="slidenum">
              <a:rPr lang="en-GB" smtClean="0"/>
              <a:t>‹#›</a:t>
            </a:fld>
            <a:endParaRPr lang="en-GB"/>
          </a:p>
        </p:txBody>
      </p:sp>
    </p:spTree>
    <p:extLst>
      <p:ext uri="{BB962C8B-B14F-4D97-AF65-F5344CB8AC3E}">
        <p14:creationId xmlns:p14="http://schemas.microsoft.com/office/powerpoint/2010/main" val="271829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533DB-F5E8-4294-AC81-E4498B3449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580B408-FF03-4F07-AA11-611F63EC9577}"/>
              </a:ext>
            </a:extLst>
          </p:cNvPr>
          <p:cNvSpPr>
            <a:spLocks noGrp="1"/>
          </p:cNvSpPr>
          <p:nvPr>
            <p:ph type="dt" sz="half" idx="10"/>
          </p:nvPr>
        </p:nvSpPr>
        <p:spPr/>
        <p:txBody>
          <a:bodyPr/>
          <a:lstStyle/>
          <a:p>
            <a:fld id="{31D90A0C-8697-498C-8D6C-B1147318E96F}" type="datetimeFigureOut">
              <a:rPr lang="en-GB" smtClean="0"/>
              <a:t>03/11/2019</a:t>
            </a:fld>
            <a:endParaRPr lang="en-GB"/>
          </a:p>
        </p:txBody>
      </p:sp>
      <p:sp>
        <p:nvSpPr>
          <p:cNvPr id="4" name="Footer Placeholder 3">
            <a:extLst>
              <a:ext uri="{FF2B5EF4-FFF2-40B4-BE49-F238E27FC236}">
                <a16:creationId xmlns:a16="http://schemas.microsoft.com/office/drawing/2014/main" id="{0B932B6E-07FC-480A-B415-ED2FEE6E605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22AF171-427E-403A-9760-B35A1CDEE334}"/>
              </a:ext>
            </a:extLst>
          </p:cNvPr>
          <p:cNvSpPr>
            <a:spLocks noGrp="1"/>
          </p:cNvSpPr>
          <p:nvPr>
            <p:ph type="sldNum" sz="quarter" idx="12"/>
          </p:nvPr>
        </p:nvSpPr>
        <p:spPr/>
        <p:txBody>
          <a:bodyPr/>
          <a:lstStyle/>
          <a:p>
            <a:fld id="{32E9E3F1-B933-4702-A9D5-FF496EA9BE90}" type="slidenum">
              <a:rPr lang="en-GB" smtClean="0"/>
              <a:t>‹#›</a:t>
            </a:fld>
            <a:endParaRPr lang="en-GB"/>
          </a:p>
        </p:txBody>
      </p:sp>
    </p:spTree>
    <p:extLst>
      <p:ext uri="{BB962C8B-B14F-4D97-AF65-F5344CB8AC3E}">
        <p14:creationId xmlns:p14="http://schemas.microsoft.com/office/powerpoint/2010/main" val="1678276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69C7A-E7C9-4ECD-81E6-054D98B2CC26}"/>
              </a:ext>
            </a:extLst>
          </p:cNvPr>
          <p:cNvSpPr>
            <a:spLocks noGrp="1"/>
          </p:cNvSpPr>
          <p:nvPr>
            <p:ph type="dt" sz="half" idx="10"/>
          </p:nvPr>
        </p:nvSpPr>
        <p:spPr/>
        <p:txBody>
          <a:bodyPr/>
          <a:lstStyle/>
          <a:p>
            <a:fld id="{31D90A0C-8697-498C-8D6C-B1147318E96F}" type="datetimeFigureOut">
              <a:rPr lang="en-GB" smtClean="0"/>
              <a:t>03/11/2019</a:t>
            </a:fld>
            <a:endParaRPr lang="en-GB"/>
          </a:p>
        </p:txBody>
      </p:sp>
      <p:sp>
        <p:nvSpPr>
          <p:cNvPr id="3" name="Footer Placeholder 2">
            <a:extLst>
              <a:ext uri="{FF2B5EF4-FFF2-40B4-BE49-F238E27FC236}">
                <a16:creationId xmlns:a16="http://schemas.microsoft.com/office/drawing/2014/main" id="{68A8196E-15D9-4579-84D4-610C7D10D81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68FCE0-C845-4CBA-99A1-67253CBEA9FA}"/>
              </a:ext>
            </a:extLst>
          </p:cNvPr>
          <p:cNvSpPr>
            <a:spLocks noGrp="1"/>
          </p:cNvSpPr>
          <p:nvPr>
            <p:ph type="sldNum" sz="quarter" idx="12"/>
          </p:nvPr>
        </p:nvSpPr>
        <p:spPr/>
        <p:txBody>
          <a:bodyPr/>
          <a:lstStyle/>
          <a:p>
            <a:fld id="{32E9E3F1-B933-4702-A9D5-FF496EA9BE90}" type="slidenum">
              <a:rPr lang="en-GB" smtClean="0"/>
              <a:t>‹#›</a:t>
            </a:fld>
            <a:endParaRPr lang="en-GB"/>
          </a:p>
        </p:txBody>
      </p:sp>
    </p:spTree>
    <p:extLst>
      <p:ext uri="{BB962C8B-B14F-4D97-AF65-F5344CB8AC3E}">
        <p14:creationId xmlns:p14="http://schemas.microsoft.com/office/powerpoint/2010/main" val="3714646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A92EF-F784-4E99-8CE7-BC2557988C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DB0B46-5BEF-424C-BF8F-5B1A9D94FB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EB6C48-E0B9-4A1F-932B-A03E79037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8A1ED9-A295-4B94-8885-6D4F46149CF6}"/>
              </a:ext>
            </a:extLst>
          </p:cNvPr>
          <p:cNvSpPr>
            <a:spLocks noGrp="1"/>
          </p:cNvSpPr>
          <p:nvPr>
            <p:ph type="dt" sz="half" idx="10"/>
          </p:nvPr>
        </p:nvSpPr>
        <p:spPr/>
        <p:txBody>
          <a:bodyPr/>
          <a:lstStyle/>
          <a:p>
            <a:fld id="{31D90A0C-8697-498C-8D6C-B1147318E96F}" type="datetimeFigureOut">
              <a:rPr lang="en-GB" smtClean="0"/>
              <a:t>03/11/2019</a:t>
            </a:fld>
            <a:endParaRPr lang="en-GB"/>
          </a:p>
        </p:txBody>
      </p:sp>
      <p:sp>
        <p:nvSpPr>
          <p:cNvPr id="6" name="Footer Placeholder 5">
            <a:extLst>
              <a:ext uri="{FF2B5EF4-FFF2-40B4-BE49-F238E27FC236}">
                <a16:creationId xmlns:a16="http://schemas.microsoft.com/office/drawing/2014/main" id="{C0E649EC-AD5C-47DF-8B8A-9D7C5FC4402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05701F-105C-4F06-BB01-1C1CAFAF1CF6}"/>
              </a:ext>
            </a:extLst>
          </p:cNvPr>
          <p:cNvSpPr>
            <a:spLocks noGrp="1"/>
          </p:cNvSpPr>
          <p:nvPr>
            <p:ph type="sldNum" sz="quarter" idx="12"/>
          </p:nvPr>
        </p:nvSpPr>
        <p:spPr/>
        <p:txBody>
          <a:bodyPr/>
          <a:lstStyle/>
          <a:p>
            <a:fld id="{32E9E3F1-B933-4702-A9D5-FF496EA9BE90}" type="slidenum">
              <a:rPr lang="en-GB" smtClean="0"/>
              <a:t>‹#›</a:t>
            </a:fld>
            <a:endParaRPr lang="en-GB"/>
          </a:p>
        </p:txBody>
      </p:sp>
    </p:spTree>
    <p:extLst>
      <p:ext uri="{BB962C8B-B14F-4D97-AF65-F5344CB8AC3E}">
        <p14:creationId xmlns:p14="http://schemas.microsoft.com/office/powerpoint/2010/main" val="2600646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93A53-708C-4BB3-A312-6A4E8AF4C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083617D-8356-4F2F-B60E-14E5B894B1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781F062-2F5C-49D3-A33B-FAE117DD4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9688A-4F53-4967-86B4-F85886B39AC7}"/>
              </a:ext>
            </a:extLst>
          </p:cNvPr>
          <p:cNvSpPr>
            <a:spLocks noGrp="1"/>
          </p:cNvSpPr>
          <p:nvPr>
            <p:ph type="dt" sz="half" idx="10"/>
          </p:nvPr>
        </p:nvSpPr>
        <p:spPr/>
        <p:txBody>
          <a:bodyPr/>
          <a:lstStyle/>
          <a:p>
            <a:fld id="{31D90A0C-8697-498C-8D6C-B1147318E96F}" type="datetimeFigureOut">
              <a:rPr lang="en-GB" smtClean="0"/>
              <a:t>03/11/2019</a:t>
            </a:fld>
            <a:endParaRPr lang="en-GB"/>
          </a:p>
        </p:txBody>
      </p:sp>
      <p:sp>
        <p:nvSpPr>
          <p:cNvPr id="6" name="Footer Placeholder 5">
            <a:extLst>
              <a:ext uri="{FF2B5EF4-FFF2-40B4-BE49-F238E27FC236}">
                <a16:creationId xmlns:a16="http://schemas.microsoft.com/office/drawing/2014/main" id="{41F0A77C-9270-42F5-B9F6-5F558C4045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687217-22E3-436E-AF7F-F6BF049C62A2}"/>
              </a:ext>
            </a:extLst>
          </p:cNvPr>
          <p:cNvSpPr>
            <a:spLocks noGrp="1"/>
          </p:cNvSpPr>
          <p:nvPr>
            <p:ph type="sldNum" sz="quarter" idx="12"/>
          </p:nvPr>
        </p:nvSpPr>
        <p:spPr/>
        <p:txBody>
          <a:bodyPr/>
          <a:lstStyle/>
          <a:p>
            <a:fld id="{32E9E3F1-B933-4702-A9D5-FF496EA9BE90}" type="slidenum">
              <a:rPr lang="en-GB" smtClean="0"/>
              <a:t>‹#›</a:t>
            </a:fld>
            <a:endParaRPr lang="en-GB"/>
          </a:p>
        </p:txBody>
      </p:sp>
    </p:spTree>
    <p:extLst>
      <p:ext uri="{BB962C8B-B14F-4D97-AF65-F5344CB8AC3E}">
        <p14:creationId xmlns:p14="http://schemas.microsoft.com/office/powerpoint/2010/main" val="2785215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38F6E6-732D-4379-BB99-18FDE5C985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679DD4-4451-46A2-B71D-F8C2CA44FA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69C86B-EA42-42F5-A535-38AC5C0E5B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90A0C-8697-498C-8D6C-B1147318E96F}" type="datetimeFigureOut">
              <a:rPr lang="en-GB" smtClean="0"/>
              <a:t>03/11/2019</a:t>
            </a:fld>
            <a:endParaRPr lang="en-GB"/>
          </a:p>
        </p:txBody>
      </p:sp>
      <p:sp>
        <p:nvSpPr>
          <p:cNvPr id="5" name="Footer Placeholder 4">
            <a:extLst>
              <a:ext uri="{FF2B5EF4-FFF2-40B4-BE49-F238E27FC236}">
                <a16:creationId xmlns:a16="http://schemas.microsoft.com/office/drawing/2014/main" id="{87F33EE4-6C3A-4F24-9204-D884D806D8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C24C9E6-E5FC-48AE-9C03-17D04A75C1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E9E3F1-B933-4702-A9D5-FF496EA9BE90}" type="slidenum">
              <a:rPr lang="en-GB" smtClean="0"/>
              <a:t>‹#›</a:t>
            </a:fld>
            <a:endParaRPr lang="en-GB"/>
          </a:p>
        </p:txBody>
      </p:sp>
    </p:spTree>
    <p:extLst>
      <p:ext uri="{BB962C8B-B14F-4D97-AF65-F5344CB8AC3E}">
        <p14:creationId xmlns:p14="http://schemas.microsoft.com/office/powerpoint/2010/main" val="600122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atin typeface="Trebuchet MS" panose="020B0603020202020204" pitchFamily="34" charset="0"/>
              </a:rPr>
              <a:t>John 12:1-11</a:t>
            </a:r>
          </a:p>
        </p:txBody>
      </p:sp>
    </p:spTree>
    <p:extLst>
      <p:ext uri="{BB962C8B-B14F-4D97-AF65-F5344CB8AC3E}">
        <p14:creationId xmlns:p14="http://schemas.microsoft.com/office/powerpoint/2010/main" val="3338562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2185214"/>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Different reactions (12:4-8)</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The outcome (12:9-11)</a:t>
            </a:r>
          </a:p>
        </p:txBody>
      </p:sp>
    </p:spTree>
    <p:extLst>
      <p:ext uri="{BB962C8B-B14F-4D97-AF65-F5344CB8AC3E}">
        <p14:creationId xmlns:p14="http://schemas.microsoft.com/office/powerpoint/2010/main" val="334066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2185214"/>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Different reactions (12:4-8)</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The outcome (12:9-11)</a:t>
            </a:r>
          </a:p>
        </p:txBody>
      </p:sp>
      <p:sp>
        <p:nvSpPr>
          <p:cNvPr id="4" name="TextBox 3">
            <a:extLst>
              <a:ext uri="{FF2B5EF4-FFF2-40B4-BE49-F238E27FC236}">
                <a16:creationId xmlns:a16="http://schemas.microsoft.com/office/drawing/2014/main" id="{D5FE9A95-D55E-446A-91BA-D13992F64BFA}"/>
              </a:ext>
            </a:extLst>
          </p:cNvPr>
          <p:cNvSpPr txBox="1"/>
          <p:nvPr/>
        </p:nvSpPr>
        <p:spPr>
          <a:xfrm>
            <a:off x="1287087" y="3407879"/>
            <a:ext cx="9617825" cy="707886"/>
          </a:xfrm>
          <a:prstGeom prst="rect">
            <a:avLst/>
          </a:prstGeom>
          <a:solidFill>
            <a:schemeClr val="bg2"/>
          </a:solidFill>
          <a:scene3d>
            <a:camera prst="orthographicFront">
              <a:rot lat="0" lon="600000" rev="600000"/>
            </a:camera>
            <a:lightRig rig="threePt" dir="t"/>
          </a:scene3d>
        </p:spPr>
        <p:txBody>
          <a:bodyPr wrap="square" rtlCol="0">
            <a:spAutoFit/>
          </a:bodyPr>
          <a:lstStyle/>
          <a:p>
            <a:pPr algn="ctr"/>
            <a:r>
              <a:rPr lang="en-GB" sz="4000" b="1" dirty="0">
                <a:solidFill>
                  <a:srgbClr val="C00000"/>
                </a:solidFill>
                <a:effectLst>
                  <a:outerShdw blurRad="38100" dist="38100" dir="2700000" algn="tl">
                    <a:srgbClr val="000000">
                      <a:alpha val="43137"/>
                    </a:srgbClr>
                  </a:outerShdw>
                </a:effectLst>
              </a:rPr>
              <a:t>Practical lessons</a:t>
            </a:r>
          </a:p>
        </p:txBody>
      </p:sp>
    </p:spTree>
    <p:extLst>
      <p:ext uri="{BB962C8B-B14F-4D97-AF65-F5344CB8AC3E}">
        <p14:creationId xmlns:p14="http://schemas.microsoft.com/office/powerpoint/2010/main" val="259646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2185214"/>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Different reactions (12:4-8)</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The outcome (12:9-11)</a:t>
            </a:r>
          </a:p>
        </p:txBody>
      </p:sp>
      <p:sp>
        <p:nvSpPr>
          <p:cNvPr id="4" name="TextBox 3">
            <a:extLst>
              <a:ext uri="{FF2B5EF4-FFF2-40B4-BE49-F238E27FC236}">
                <a16:creationId xmlns:a16="http://schemas.microsoft.com/office/drawing/2014/main" id="{D5FE9A95-D55E-446A-91BA-D13992F64BFA}"/>
              </a:ext>
            </a:extLst>
          </p:cNvPr>
          <p:cNvSpPr txBox="1"/>
          <p:nvPr/>
        </p:nvSpPr>
        <p:spPr>
          <a:xfrm>
            <a:off x="1287087" y="3407879"/>
            <a:ext cx="9617825" cy="707886"/>
          </a:xfrm>
          <a:prstGeom prst="rect">
            <a:avLst/>
          </a:prstGeom>
          <a:solidFill>
            <a:schemeClr val="bg2"/>
          </a:solidFill>
          <a:scene3d>
            <a:camera prst="orthographicFront">
              <a:rot lat="0" lon="600000" rev="600000"/>
            </a:camera>
            <a:lightRig rig="threePt" dir="t"/>
          </a:scene3d>
        </p:spPr>
        <p:txBody>
          <a:bodyPr wrap="square" rtlCol="0">
            <a:spAutoFit/>
          </a:bodyPr>
          <a:lstStyle/>
          <a:p>
            <a:pPr algn="ctr"/>
            <a:r>
              <a:rPr lang="en-GB" sz="4000" b="1" dirty="0">
                <a:solidFill>
                  <a:srgbClr val="C00000"/>
                </a:solidFill>
                <a:effectLst>
                  <a:outerShdw blurRad="38100" dist="38100" dir="2700000" algn="tl">
                    <a:srgbClr val="000000">
                      <a:alpha val="43137"/>
                    </a:srgbClr>
                  </a:outerShdw>
                </a:effectLst>
              </a:rPr>
              <a:t>Practical lessons</a:t>
            </a:r>
          </a:p>
        </p:txBody>
      </p:sp>
      <p:sp>
        <p:nvSpPr>
          <p:cNvPr id="5" name="TextBox 4">
            <a:extLst>
              <a:ext uri="{FF2B5EF4-FFF2-40B4-BE49-F238E27FC236}">
                <a16:creationId xmlns:a16="http://schemas.microsoft.com/office/drawing/2014/main" id="{A2A2E26F-BA23-4911-83ED-0BA680E457B1}"/>
              </a:ext>
            </a:extLst>
          </p:cNvPr>
          <p:cNvSpPr txBox="1"/>
          <p:nvPr/>
        </p:nvSpPr>
        <p:spPr>
          <a:xfrm>
            <a:off x="1581150" y="4848225"/>
            <a:ext cx="9486900" cy="52322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rtlCol="0">
            <a:spAutoFit/>
          </a:bodyPr>
          <a:lstStyle/>
          <a:p>
            <a:pPr marL="514350" indent="-514350">
              <a:buFont typeface="+mj-lt"/>
              <a:buAutoNum type="arabicParenR"/>
            </a:pPr>
            <a:r>
              <a:rPr lang="en-GB" sz="2800" b="1" dirty="0"/>
              <a:t>God loves extravagant expressions of devotion</a:t>
            </a:r>
          </a:p>
        </p:txBody>
      </p:sp>
    </p:spTree>
    <p:extLst>
      <p:ext uri="{BB962C8B-B14F-4D97-AF65-F5344CB8AC3E}">
        <p14:creationId xmlns:p14="http://schemas.microsoft.com/office/powerpoint/2010/main" val="378141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vertic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2185214"/>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Different reactions (12:4-8)</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The outcome (12:9-11)</a:t>
            </a:r>
          </a:p>
        </p:txBody>
      </p:sp>
      <p:sp>
        <p:nvSpPr>
          <p:cNvPr id="4" name="TextBox 3">
            <a:extLst>
              <a:ext uri="{FF2B5EF4-FFF2-40B4-BE49-F238E27FC236}">
                <a16:creationId xmlns:a16="http://schemas.microsoft.com/office/drawing/2014/main" id="{D5FE9A95-D55E-446A-91BA-D13992F64BFA}"/>
              </a:ext>
            </a:extLst>
          </p:cNvPr>
          <p:cNvSpPr txBox="1"/>
          <p:nvPr/>
        </p:nvSpPr>
        <p:spPr>
          <a:xfrm>
            <a:off x="1287087" y="3407879"/>
            <a:ext cx="9617825" cy="707886"/>
          </a:xfrm>
          <a:prstGeom prst="rect">
            <a:avLst/>
          </a:prstGeom>
          <a:solidFill>
            <a:schemeClr val="bg2"/>
          </a:solidFill>
          <a:scene3d>
            <a:camera prst="orthographicFront">
              <a:rot lat="0" lon="600000" rev="600000"/>
            </a:camera>
            <a:lightRig rig="threePt" dir="t"/>
          </a:scene3d>
        </p:spPr>
        <p:txBody>
          <a:bodyPr wrap="square" rtlCol="0">
            <a:spAutoFit/>
          </a:bodyPr>
          <a:lstStyle/>
          <a:p>
            <a:pPr algn="ctr"/>
            <a:r>
              <a:rPr lang="en-GB" sz="4000" b="1" dirty="0">
                <a:solidFill>
                  <a:srgbClr val="C00000"/>
                </a:solidFill>
                <a:effectLst>
                  <a:outerShdw blurRad="38100" dist="38100" dir="2700000" algn="tl">
                    <a:srgbClr val="000000">
                      <a:alpha val="43137"/>
                    </a:srgbClr>
                  </a:outerShdw>
                </a:effectLst>
              </a:rPr>
              <a:t>Practical lessons</a:t>
            </a:r>
          </a:p>
        </p:txBody>
      </p:sp>
      <p:sp>
        <p:nvSpPr>
          <p:cNvPr id="5" name="TextBox 4">
            <a:extLst>
              <a:ext uri="{FF2B5EF4-FFF2-40B4-BE49-F238E27FC236}">
                <a16:creationId xmlns:a16="http://schemas.microsoft.com/office/drawing/2014/main" id="{A2A2E26F-BA23-4911-83ED-0BA680E457B1}"/>
              </a:ext>
            </a:extLst>
          </p:cNvPr>
          <p:cNvSpPr txBox="1"/>
          <p:nvPr/>
        </p:nvSpPr>
        <p:spPr>
          <a:xfrm>
            <a:off x="1581150" y="4848225"/>
            <a:ext cx="9486900" cy="954107"/>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rtlCol="0">
            <a:spAutoFit/>
          </a:bodyPr>
          <a:lstStyle/>
          <a:p>
            <a:pPr marL="514350" indent="-514350">
              <a:buFont typeface="+mj-lt"/>
              <a:buAutoNum type="arabicParenR"/>
            </a:pPr>
            <a:r>
              <a:rPr lang="en-GB" sz="2800" b="1" dirty="0"/>
              <a:t>God loves extravagant expressions of devotion</a:t>
            </a:r>
          </a:p>
          <a:p>
            <a:pPr marL="914400" lvl="1" indent="-371475">
              <a:buFont typeface="Arial" panose="020B0604020202020204" pitchFamily="34" charset="0"/>
              <a:buChar char="•"/>
              <a:tabLst>
                <a:tab pos="542925" algn="l"/>
              </a:tabLst>
            </a:pPr>
            <a:r>
              <a:rPr lang="en-GB" sz="2800" b="1" dirty="0">
                <a:ln>
                  <a:solidFill>
                    <a:schemeClr val="tx1"/>
                  </a:solidFill>
                </a:ln>
                <a:solidFill>
                  <a:srgbClr val="FF0000"/>
                </a:solidFill>
              </a:rPr>
              <a:t>Attention! Danger !</a:t>
            </a:r>
          </a:p>
        </p:txBody>
      </p:sp>
    </p:spTree>
    <p:extLst>
      <p:ext uri="{BB962C8B-B14F-4D97-AF65-F5344CB8AC3E}">
        <p14:creationId xmlns:p14="http://schemas.microsoft.com/office/powerpoint/2010/main" val="312562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2185214"/>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Different reactions (12:4-8)</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The outcome (12:9-11)</a:t>
            </a:r>
          </a:p>
        </p:txBody>
      </p:sp>
      <p:sp>
        <p:nvSpPr>
          <p:cNvPr id="4" name="TextBox 3">
            <a:extLst>
              <a:ext uri="{FF2B5EF4-FFF2-40B4-BE49-F238E27FC236}">
                <a16:creationId xmlns:a16="http://schemas.microsoft.com/office/drawing/2014/main" id="{D5FE9A95-D55E-446A-91BA-D13992F64BFA}"/>
              </a:ext>
            </a:extLst>
          </p:cNvPr>
          <p:cNvSpPr txBox="1"/>
          <p:nvPr/>
        </p:nvSpPr>
        <p:spPr>
          <a:xfrm>
            <a:off x="1287087" y="3407879"/>
            <a:ext cx="9617825" cy="707886"/>
          </a:xfrm>
          <a:prstGeom prst="rect">
            <a:avLst/>
          </a:prstGeom>
          <a:solidFill>
            <a:schemeClr val="bg2"/>
          </a:solidFill>
          <a:scene3d>
            <a:camera prst="orthographicFront">
              <a:rot lat="0" lon="600000" rev="600000"/>
            </a:camera>
            <a:lightRig rig="threePt" dir="t"/>
          </a:scene3d>
        </p:spPr>
        <p:txBody>
          <a:bodyPr wrap="square" rtlCol="0">
            <a:spAutoFit/>
          </a:bodyPr>
          <a:lstStyle/>
          <a:p>
            <a:pPr algn="ctr"/>
            <a:r>
              <a:rPr lang="en-GB" sz="4000" b="1" dirty="0">
                <a:solidFill>
                  <a:srgbClr val="C00000"/>
                </a:solidFill>
                <a:effectLst>
                  <a:outerShdw blurRad="38100" dist="38100" dir="2700000" algn="tl">
                    <a:srgbClr val="000000">
                      <a:alpha val="43137"/>
                    </a:srgbClr>
                  </a:outerShdw>
                </a:effectLst>
              </a:rPr>
              <a:t>Practical lessons</a:t>
            </a:r>
          </a:p>
        </p:txBody>
      </p:sp>
      <p:sp>
        <p:nvSpPr>
          <p:cNvPr id="5" name="TextBox 4">
            <a:extLst>
              <a:ext uri="{FF2B5EF4-FFF2-40B4-BE49-F238E27FC236}">
                <a16:creationId xmlns:a16="http://schemas.microsoft.com/office/drawing/2014/main" id="{A2A2E26F-BA23-4911-83ED-0BA680E457B1}"/>
              </a:ext>
            </a:extLst>
          </p:cNvPr>
          <p:cNvSpPr txBox="1"/>
          <p:nvPr/>
        </p:nvSpPr>
        <p:spPr>
          <a:xfrm>
            <a:off x="1581150" y="4848225"/>
            <a:ext cx="9486900" cy="1323439"/>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rtlCol="0">
            <a:spAutoFit/>
          </a:bodyPr>
          <a:lstStyle/>
          <a:p>
            <a:pPr marL="514350" indent="-514350">
              <a:buFont typeface="+mj-lt"/>
              <a:buAutoNum type="arabicParenR"/>
            </a:pPr>
            <a:r>
              <a:rPr lang="en-GB" sz="2800" b="1" dirty="0"/>
              <a:t>God loves extravagant expressions of devotion</a:t>
            </a:r>
          </a:p>
          <a:p>
            <a:pPr marL="914400" lvl="1" indent="-371475">
              <a:buFont typeface="Arial" panose="020B0604020202020204" pitchFamily="34" charset="0"/>
              <a:buChar char="•"/>
              <a:tabLst>
                <a:tab pos="542925" algn="l"/>
              </a:tabLst>
            </a:pPr>
            <a:r>
              <a:rPr lang="en-GB" sz="2400" b="1" dirty="0">
                <a:ln>
                  <a:solidFill>
                    <a:schemeClr val="tx1"/>
                  </a:solidFill>
                </a:ln>
                <a:solidFill>
                  <a:srgbClr val="FF0000"/>
                </a:solidFill>
              </a:rPr>
              <a:t>Attention! Danger !</a:t>
            </a:r>
          </a:p>
          <a:p>
            <a:pPr marL="914400" lvl="1" indent="-371475">
              <a:buFont typeface="Arial" panose="020B0604020202020204" pitchFamily="34" charset="0"/>
              <a:buChar char="•"/>
              <a:tabLst>
                <a:tab pos="542925" algn="l"/>
              </a:tabLst>
            </a:pPr>
            <a:r>
              <a:rPr lang="en-GB" sz="2800" b="1" dirty="0">
                <a:ln>
                  <a:solidFill>
                    <a:schemeClr val="tx1"/>
                  </a:solidFill>
                </a:ln>
                <a:solidFill>
                  <a:srgbClr val="FF0000"/>
                </a:solidFill>
              </a:rPr>
              <a:t>St. Gimignano </a:t>
            </a:r>
          </a:p>
        </p:txBody>
      </p:sp>
      <p:pic>
        <p:nvPicPr>
          <p:cNvPr id="9" name="Picture 8" descr="A picture containing building, photo, many, street&#10;&#10;Description automatically generated">
            <a:extLst>
              <a:ext uri="{FF2B5EF4-FFF2-40B4-BE49-F238E27FC236}">
                <a16:creationId xmlns:a16="http://schemas.microsoft.com/office/drawing/2014/main" id="{7E83155D-1A2C-41E5-B0A9-3560CA6EAE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2008" y="4848225"/>
            <a:ext cx="2332768" cy="1792899"/>
          </a:xfrm>
          <a:prstGeom prst="rect">
            <a:avLst/>
          </a:prstGeom>
        </p:spPr>
      </p:pic>
    </p:spTree>
    <p:extLst>
      <p:ext uri="{BB962C8B-B14F-4D97-AF65-F5344CB8AC3E}">
        <p14:creationId xmlns:p14="http://schemas.microsoft.com/office/powerpoint/2010/main" val="155980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2" end="2"/>
                                            </p:txEl>
                                          </p:spTgt>
                                        </p:tgtEl>
                                      </p:cBhvr>
                                    </p:animEffect>
                                  </p:childTnLst>
                                </p:cTn>
                              </p:par>
                              <p:par>
                                <p:cTn id="11" presetID="53" presetClass="entr" presetSubtype="16"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2185214"/>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Different reactions (12:4-8)</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The outcome (12:9-11)</a:t>
            </a:r>
          </a:p>
        </p:txBody>
      </p:sp>
      <p:sp>
        <p:nvSpPr>
          <p:cNvPr id="4" name="TextBox 3">
            <a:extLst>
              <a:ext uri="{FF2B5EF4-FFF2-40B4-BE49-F238E27FC236}">
                <a16:creationId xmlns:a16="http://schemas.microsoft.com/office/drawing/2014/main" id="{D5FE9A95-D55E-446A-91BA-D13992F64BFA}"/>
              </a:ext>
            </a:extLst>
          </p:cNvPr>
          <p:cNvSpPr txBox="1"/>
          <p:nvPr/>
        </p:nvSpPr>
        <p:spPr>
          <a:xfrm>
            <a:off x="1287087" y="3407879"/>
            <a:ext cx="9617825" cy="707886"/>
          </a:xfrm>
          <a:prstGeom prst="rect">
            <a:avLst/>
          </a:prstGeom>
          <a:solidFill>
            <a:schemeClr val="bg2"/>
          </a:solidFill>
          <a:scene3d>
            <a:camera prst="orthographicFront">
              <a:rot lat="0" lon="600000" rev="600000"/>
            </a:camera>
            <a:lightRig rig="threePt" dir="t"/>
          </a:scene3d>
        </p:spPr>
        <p:txBody>
          <a:bodyPr wrap="square" rtlCol="0">
            <a:spAutoFit/>
          </a:bodyPr>
          <a:lstStyle/>
          <a:p>
            <a:pPr algn="ctr"/>
            <a:r>
              <a:rPr lang="en-GB" sz="4000" b="1" dirty="0">
                <a:solidFill>
                  <a:srgbClr val="C00000"/>
                </a:solidFill>
                <a:effectLst>
                  <a:outerShdw blurRad="38100" dist="38100" dir="2700000" algn="tl">
                    <a:srgbClr val="000000">
                      <a:alpha val="43137"/>
                    </a:srgbClr>
                  </a:outerShdw>
                </a:effectLst>
              </a:rPr>
              <a:t>Practical lessons</a:t>
            </a:r>
          </a:p>
        </p:txBody>
      </p:sp>
      <p:sp>
        <p:nvSpPr>
          <p:cNvPr id="5" name="TextBox 4">
            <a:extLst>
              <a:ext uri="{FF2B5EF4-FFF2-40B4-BE49-F238E27FC236}">
                <a16:creationId xmlns:a16="http://schemas.microsoft.com/office/drawing/2014/main" id="{A2A2E26F-BA23-4911-83ED-0BA680E457B1}"/>
              </a:ext>
            </a:extLst>
          </p:cNvPr>
          <p:cNvSpPr txBox="1"/>
          <p:nvPr/>
        </p:nvSpPr>
        <p:spPr>
          <a:xfrm>
            <a:off x="1581150" y="4848225"/>
            <a:ext cx="9486900" cy="954107"/>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rtlCol="0">
            <a:spAutoFit/>
          </a:bodyPr>
          <a:lstStyle/>
          <a:p>
            <a:pPr marL="514350" indent="-514350">
              <a:buFont typeface="+mj-lt"/>
              <a:buAutoNum type="arabicParenR"/>
            </a:pPr>
            <a:r>
              <a:rPr lang="en-GB" sz="2800" b="1" dirty="0"/>
              <a:t>God loves extravagant expressions of devotion</a:t>
            </a:r>
          </a:p>
          <a:p>
            <a:pPr marL="514350" indent="-514350">
              <a:buFont typeface="+mj-lt"/>
              <a:buAutoNum type="arabicParenR"/>
            </a:pPr>
            <a:r>
              <a:rPr lang="en-GB" sz="2800" b="1" dirty="0"/>
              <a:t>Seize every effort to manifest devotion</a:t>
            </a:r>
          </a:p>
        </p:txBody>
      </p:sp>
    </p:spTree>
    <p:extLst>
      <p:ext uri="{BB962C8B-B14F-4D97-AF65-F5344CB8AC3E}">
        <p14:creationId xmlns:p14="http://schemas.microsoft.com/office/powerpoint/2010/main" val="321418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randombar(vertical)">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2185214"/>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Different reactions (12:4-8)</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The outcome (12:9-11)</a:t>
            </a:r>
          </a:p>
        </p:txBody>
      </p:sp>
      <p:sp>
        <p:nvSpPr>
          <p:cNvPr id="4" name="TextBox 3">
            <a:extLst>
              <a:ext uri="{FF2B5EF4-FFF2-40B4-BE49-F238E27FC236}">
                <a16:creationId xmlns:a16="http://schemas.microsoft.com/office/drawing/2014/main" id="{D5FE9A95-D55E-446A-91BA-D13992F64BFA}"/>
              </a:ext>
            </a:extLst>
          </p:cNvPr>
          <p:cNvSpPr txBox="1"/>
          <p:nvPr/>
        </p:nvSpPr>
        <p:spPr>
          <a:xfrm>
            <a:off x="1287087" y="3407879"/>
            <a:ext cx="9617825" cy="707886"/>
          </a:xfrm>
          <a:prstGeom prst="rect">
            <a:avLst/>
          </a:prstGeom>
          <a:solidFill>
            <a:schemeClr val="bg2"/>
          </a:solidFill>
          <a:scene3d>
            <a:camera prst="orthographicFront">
              <a:rot lat="0" lon="600000" rev="600000"/>
            </a:camera>
            <a:lightRig rig="threePt" dir="t"/>
          </a:scene3d>
        </p:spPr>
        <p:txBody>
          <a:bodyPr wrap="square" rtlCol="0">
            <a:spAutoFit/>
          </a:bodyPr>
          <a:lstStyle/>
          <a:p>
            <a:pPr algn="ctr"/>
            <a:r>
              <a:rPr lang="en-GB" sz="4000" b="1" dirty="0">
                <a:solidFill>
                  <a:srgbClr val="C00000"/>
                </a:solidFill>
                <a:effectLst>
                  <a:outerShdw blurRad="38100" dist="38100" dir="2700000" algn="tl">
                    <a:srgbClr val="000000">
                      <a:alpha val="43137"/>
                    </a:srgbClr>
                  </a:outerShdw>
                </a:effectLst>
              </a:rPr>
              <a:t>Practical lessons</a:t>
            </a:r>
          </a:p>
        </p:txBody>
      </p:sp>
      <p:sp>
        <p:nvSpPr>
          <p:cNvPr id="5" name="TextBox 4">
            <a:extLst>
              <a:ext uri="{FF2B5EF4-FFF2-40B4-BE49-F238E27FC236}">
                <a16:creationId xmlns:a16="http://schemas.microsoft.com/office/drawing/2014/main" id="{A2A2E26F-BA23-4911-83ED-0BA680E457B1}"/>
              </a:ext>
            </a:extLst>
          </p:cNvPr>
          <p:cNvSpPr txBox="1"/>
          <p:nvPr/>
        </p:nvSpPr>
        <p:spPr>
          <a:xfrm>
            <a:off x="1581150" y="4848225"/>
            <a:ext cx="9486900" cy="138499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rtlCol="0">
            <a:spAutoFit/>
          </a:bodyPr>
          <a:lstStyle/>
          <a:p>
            <a:pPr marL="514350" indent="-514350">
              <a:buFont typeface="+mj-lt"/>
              <a:buAutoNum type="arabicParenR"/>
            </a:pPr>
            <a:r>
              <a:rPr lang="en-GB" sz="2800" b="1" dirty="0"/>
              <a:t>God loves extravagant expressions of devotion</a:t>
            </a:r>
          </a:p>
          <a:p>
            <a:pPr marL="514350" indent="-514350">
              <a:buFont typeface="+mj-lt"/>
              <a:buAutoNum type="arabicParenR"/>
            </a:pPr>
            <a:r>
              <a:rPr lang="en-GB" sz="2800" b="1" dirty="0"/>
              <a:t>Seize every effort to manifest devotion</a:t>
            </a:r>
          </a:p>
          <a:p>
            <a:pPr marL="514350" indent="-514350">
              <a:buFont typeface="+mj-lt"/>
              <a:buAutoNum type="arabicParenR"/>
            </a:pPr>
            <a:r>
              <a:rPr lang="en-GB" sz="2800" b="1" dirty="0"/>
              <a:t>Efforts like those are not forgotten</a:t>
            </a:r>
          </a:p>
        </p:txBody>
      </p:sp>
    </p:spTree>
    <p:extLst>
      <p:ext uri="{BB962C8B-B14F-4D97-AF65-F5344CB8AC3E}">
        <p14:creationId xmlns:p14="http://schemas.microsoft.com/office/powerpoint/2010/main" val="48606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randombar(vertical)">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2185214"/>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Different reactions (12:4-8)</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The outcome (12:9-11)</a:t>
            </a:r>
          </a:p>
        </p:txBody>
      </p:sp>
      <p:sp>
        <p:nvSpPr>
          <p:cNvPr id="4" name="TextBox 3">
            <a:extLst>
              <a:ext uri="{FF2B5EF4-FFF2-40B4-BE49-F238E27FC236}">
                <a16:creationId xmlns:a16="http://schemas.microsoft.com/office/drawing/2014/main" id="{D5FE9A95-D55E-446A-91BA-D13992F64BFA}"/>
              </a:ext>
            </a:extLst>
          </p:cNvPr>
          <p:cNvSpPr txBox="1"/>
          <p:nvPr/>
        </p:nvSpPr>
        <p:spPr>
          <a:xfrm>
            <a:off x="1287087" y="3407879"/>
            <a:ext cx="9617825" cy="707886"/>
          </a:xfrm>
          <a:prstGeom prst="rect">
            <a:avLst/>
          </a:prstGeom>
          <a:solidFill>
            <a:schemeClr val="bg2"/>
          </a:solidFill>
          <a:scene3d>
            <a:camera prst="orthographicFront">
              <a:rot lat="0" lon="600000" rev="600000"/>
            </a:camera>
            <a:lightRig rig="threePt" dir="t"/>
          </a:scene3d>
        </p:spPr>
        <p:txBody>
          <a:bodyPr wrap="square" rtlCol="0">
            <a:spAutoFit/>
          </a:bodyPr>
          <a:lstStyle/>
          <a:p>
            <a:pPr algn="ctr"/>
            <a:r>
              <a:rPr lang="en-GB" sz="4000" b="1" dirty="0">
                <a:solidFill>
                  <a:srgbClr val="C00000"/>
                </a:solidFill>
                <a:effectLst>
                  <a:outerShdw blurRad="38100" dist="38100" dir="2700000" algn="tl">
                    <a:srgbClr val="000000">
                      <a:alpha val="43137"/>
                    </a:srgbClr>
                  </a:outerShdw>
                </a:effectLst>
              </a:rPr>
              <a:t>Practical lessons</a:t>
            </a:r>
          </a:p>
        </p:txBody>
      </p:sp>
      <p:sp>
        <p:nvSpPr>
          <p:cNvPr id="5" name="TextBox 4">
            <a:extLst>
              <a:ext uri="{FF2B5EF4-FFF2-40B4-BE49-F238E27FC236}">
                <a16:creationId xmlns:a16="http://schemas.microsoft.com/office/drawing/2014/main" id="{A2A2E26F-BA23-4911-83ED-0BA680E457B1}"/>
              </a:ext>
            </a:extLst>
          </p:cNvPr>
          <p:cNvSpPr txBox="1"/>
          <p:nvPr/>
        </p:nvSpPr>
        <p:spPr>
          <a:xfrm>
            <a:off x="1581150" y="4848225"/>
            <a:ext cx="9486900" cy="1692771"/>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rtlCol="0">
            <a:spAutoFit/>
          </a:bodyPr>
          <a:lstStyle/>
          <a:p>
            <a:pPr marL="514350" indent="-514350">
              <a:buFont typeface="+mj-lt"/>
              <a:buAutoNum type="arabicParenR"/>
            </a:pPr>
            <a:r>
              <a:rPr lang="en-GB" sz="2800" b="1" dirty="0"/>
              <a:t>God loves extravagant expressions of devotion</a:t>
            </a:r>
          </a:p>
          <a:p>
            <a:pPr marL="514350" indent="-514350">
              <a:buFont typeface="+mj-lt"/>
              <a:buAutoNum type="arabicParenR"/>
            </a:pPr>
            <a:r>
              <a:rPr lang="en-GB" sz="2800" b="1" dirty="0"/>
              <a:t>Seize every effort to manifest devotion</a:t>
            </a:r>
          </a:p>
          <a:p>
            <a:pPr marL="514350" indent="-514350">
              <a:buFont typeface="+mj-lt"/>
              <a:buAutoNum type="arabicParenR"/>
            </a:pPr>
            <a:r>
              <a:rPr lang="en-GB" sz="2800" b="1" dirty="0"/>
              <a:t>Efforts like those are not forgotten</a:t>
            </a:r>
          </a:p>
          <a:p>
            <a:r>
              <a:rPr lang="en-GB" sz="2000" b="1" i="1" dirty="0">
                <a:ln>
                  <a:solidFill>
                    <a:schemeClr val="tx1"/>
                  </a:solidFill>
                </a:ln>
                <a:solidFill>
                  <a:srgbClr val="FF0000"/>
                </a:solidFill>
              </a:rPr>
              <a:t>“He is no fool who gives up what he cannot keep to gain what he cannot lose.” </a:t>
            </a:r>
            <a:r>
              <a:rPr lang="en-GB" sz="2000" b="1" dirty="0">
                <a:ln>
                  <a:solidFill>
                    <a:schemeClr val="tx1"/>
                  </a:solidFill>
                </a:ln>
                <a:solidFill>
                  <a:srgbClr val="FF0000"/>
                </a:solidFill>
              </a:rPr>
              <a:t>J. Elliott</a:t>
            </a:r>
            <a:endParaRPr lang="en-GB" sz="2800" b="1" dirty="0">
              <a:ln>
                <a:solidFill>
                  <a:schemeClr val="tx1"/>
                </a:solidFill>
              </a:ln>
            </a:endParaRPr>
          </a:p>
        </p:txBody>
      </p:sp>
    </p:spTree>
    <p:extLst>
      <p:ext uri="{BB962C8B-B14F-4D97-AF65-F5344CB8AC3E}">
        <p14:creationId xmlns:p14="http://schemas.microsoft.com/office/powerpoint/2010/main" val="122362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wipe(left)">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2185214"/>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Different reactions (12:4-8)</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The outcome (12:9-11)</a:t>
            </a:r>
          </a:p>
        </p:txBody>
      </p:sp>
      <p:sp>
        <p:nvSpPr>
          <p:cNvPr id="4" name="TextBox 3">
            <a:extLst>
              <a:ext uri="{FF2B5EF4-FFF2-40B4-BE49-F238E27FC236}">
                <a16:creationId xmlns:a16="http://schemas.microsoft.com/office/drawing/2014/main" id="{D5FE9A95-D55E-446A-91BA-D13992F64BFA}"/>
              </a:ext>
            </a:extLst>
          </p:cNvPr>
          <p:cNvSpPr txBox="1"/>
          <p:nvPr/>
        </p:nvSpPr>
        <p:spPr>
          <a:xfrm>
            <a:off x="1287087" y="3407879"/>
            <a:ext cx="9617825" cy="707886"/>
          </a:xfrm>
          <a:prstGeom prst="rect">
            <a:avLst/>
          </a:prstGeom>
          <a:solidFill>
            <a:schemeClr val="bg2"/>
          </a:solidFill>
          <a:scene3d>
            <a:camera prst="orthographicFront">
              <a:rot lat="0" lon="600000" rev="600000"/>
            </a:camera>
            <a:lightRig rig="threePt" dir="t"/>
          </a:scene3d>
        </p:spPr>
        <p:txBody>
          <a:bodyPr wrap="square" rtlCol="0">
            <a:spAutoFit/>
          </a:bodyPr>
          <a:lstStyle/>
          <a:p>
            <a:pPr algn="ctr"/>
            <a:r>
              <a:rPr lang="en-GB" sz="4000" b="1" dirty="0">
                <a:solidFill>
                  <a:srgbClr val="C00000"/>
                </a:solidFill>
                <a:effectLst>
                  <a:outerShdw blurRad="38100" dist="38100" dir="2700000" algn="tl">
                    <a:srgbClr val="000000">
                      <a:alpha val="43137"/>
                    </a:srgbClr>
                  </a:outerShdw>
                </a:effectLst>
              </a:rPr>
              <a:t>Practical lessons</a:t>
            </a:r>
          </a:p>
        </p:txBody>
      </p:sp>
      <p:sp>
        <p:nvSpPr>
          <p:cNvPr id="5" name="TextBox 4">
            <a:extLst>
              <a:ext uri="{FF2B5EF4-FFF2-40B4-BE49-F238E27FC236}">
                <a16:creationId xmlns:a16="http://schemas.microsoft.com/office/drawing/2014/main" id="{A2A2E26F-BA23-4911-83ED-0BA680E457B1}"/>
              </a:ext>
            </a:extLst>
          </p:cNvPr>
          <p:cNvSpPr txBox="1"/>
          <p:nvPr/>
        </p:nvSpPr>
        <p:spPr>
          <a:xfrm>
            <a:off x="1581150" y="4848225"/>
            <a:ext cx="9486900" cy="181588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rtlCol="0">
            <a:spAutoFit/>
          </a:bodyPr>
          <a:lstStyle/>
          <a:p>
            <a:pPr marL="514350" indent="-514350">
              <a:buFont typeface="+mj-lt"/>
              <a:buAutoNum type="arabicParenR"/>
            </a:pPr>
            <a:r>
              <a:rPr lang="en-GB" sz="2800" b="1" dirty="0"/>
              <a:t>God loves extravagant expressions of devotion</a:t>
            </a:r>
          </a:p>
          <a:p>
            <a:pPr marL="514350" indent="-514350">
              <a:buFont typeface="+mj-lt"/>
              <a:buAutoNum type="arabicParenR"/>
            </a:pPr>
            <a:r>
              <a:rPr lang="en-GB" sz="2800" b="1" dirty="0"/>
              <a:t>Seize every effort to manifest devotion</a:t>
            </a:r>
          </a:p>
          <a:p>
            <a:pPr marL="514350" indent="-514350">
              <a:buFont typeface="+mj-lt"/>
              <a:buAutoNum type="arabicParenR"/>
            </a:pPr>
            <a:r>
              <a:rPr lang="en-GB" sz="2800" b="1" dirty="0"/>
              <a:t>Efforts like those are not forgotten</a:t>
            </a:r>
          </a:p>
          <a:p>
            <a:pPr marL="514350" indent="-514350">
              <a:buFont typeface="+mj-lt"/>
              <a:buAutoNum type="arabicParenR"/>
            </a:pPr>
            <a:r>
              <a:rPr lang="en-GB" sz="2800" b="1" dirty="0"/>
              <a:t>Serve the Lord and the poor</a:t>
            </a:r>
          </a:p>
        </p:txBody>
      </p:sp>
    </p:spTree>
    <p:extLst>
      <p:ext uri="{BB962C8B-B14F-4D97-AF65-F5344CB8AC3E}">
        <p14:creationId xmlns:p14="http://schemas.microsoft.com/office/powerpoint/2010/main" val="263006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with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randombar(vertical)">
                                      <p:cBhvr>
                                        <p:cTn id="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2185214"/>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Different reactions (12:4-8)</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The outcome (12:9-11)</a:t>
            </a:r>
          </a:p>
        </p:txBody>
      </p:sp>
      <p:sp>
        <p:nvSpPr>
          <p:cNvPr id="4" name="TextBox 3">
            <a:extLst>
              <a:ext uri="{FF2B5EF4-FFF2-40B4-BE49-F238E27FC236}">
                <a16:creationId xmlns:a16="http://schemas.microsoft.com/office/drawing/2014/main" id="{D5FE9A95-D55E-446A-91BA-D13992F64BFA}"/>
              </a:ext>
            </a:extLst>
          </p:cNvPr>
          <p:cNvSpPr txBox="1"/>
          <p:nvPr/>
        </p:nvSpPr>
        <p:spPr>
          <a:xfrm>
            <a:off x="1287087" y="3407879"/>
            <a:ext cx="9617825" cy="707886"/>
          </a:xfrm>
          <a:prstGeom prst="rect">
            <a:avLst/>
          </a:prstGeom>
          <a:solidFill>
            <a:schemeClr val="bg2"/>
          </a:solidFill>
          <a:scene3d>
            <a:camera prst="orthographicFront">
              <a:rot lat="0" lon="600000" rev="600000"/>
            </a:camera>
            <a:lightRig rig="threePt" dir="t"/>
          </a:scene3d>
        </p:spPr>
        <p:txBody>
          <a:bodyPr wrap="square" rtlCol="0">
            <a:spAutoFit/>
          </a:bodyPr>
          <a:lstStyle/>
          <a:p>
            <a:pPr algn="ctr"/>
            <a:r>
              <a:rPr lang="en-GB" sz="4000" b="1" dirty="0">
                <a:solidFill>
                  <a:srgbClr val="C00000"/>
                </a:solidFill>
                <a:effectLst>
                  <a:outerShdw blurRad="38100" dist="38100" dir="2700000" algn="tl">
                    <a:srgbClr val="000000">
                      <a:alpha val="43137"/>
                    </a:srgbClr>
                  </a:outerShdw>
                </a:effectLst>
              </a:rPr>
              <a:t>Practical lessons</a:t>
            </a:r>
          </a:p>
        </p:txBody>
      </p:sp>
      <p:sp>
        <p:nvSpPr>
          <p:cNvPr id="5" name="TextBox 4">
            <a:extLst>
              <a:ext uri="{FF2B5EF4-FFF2-40B4-BE49-F238E27FC236}">
                <a16:creationId xmlns:a16="http://schemas.microsoft.com/office/drawing/2014/main" id="{A2A2E26F-BA23-4911-83ED-0BA680E457B1}"/>
              </a:ext>
            </a:extLst>
          </p:cNvPr>
          <p:cNvSpPr txBox="1"/>
          <p:nvPr/>
        </p:nvSpPr>
        <p:spPr>
          <a:xfrm>
            <a:off x="1581150" y="4848225"/>
            <a:ext cx="9486900" cy="181588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rtlCol="0">
            <a:spAutoFit/>
          </a:bodyPr>
          <a:lstStyle/>
          <a:p>
            <a:pPr marL="514350" indent="-514350">
              <a:buFont typeface="+mj-lt"/>
              <a:buAutoNum type="arabicParenR"/>
            </a:pPr>
            <a:r>
              <a:rPr lang="en-GB" sz="2800" b="1" dirty="0"/>
              <a:t>God loves extravagant expressions of devotion</a:t>
            </a:r>
          </a:p>
          <a:p>
            <a:pPr marL="514350" indent="-514350">
              <a:buFont typeface="+mj-lt"/>
              <a:buAutoNum type="arabicParenR"/>
            </a:pPr>
            <a:r>
              <a:rPr lang="en-GB" sz="2800" b="1" dirty="0"/>
              <a:t>Seize every effort to manifest devotion</a:t>
            </a:r>
          </a:p>
          <a:p>
            <a:pPr marL="514350" indent="-514350">
              <a:buFont typeface="+mj-lt"/>
              <a:buAutoNum type="arabicParenR"/>
            </a:pPr>
            <a:r>
              <a:rPr lang="en-GB" sz="2800" b="1" dirty="0"/>
              <a:t>Efforts like those are not forgotten</a:t>
            </a:r>
          </a:p>
          <a:p>
            <a:pPr marL="514350" indent="-514350">
              <a:buFont typeface="+mj-lt"/>
              <a:buAutoNum type="arabicParenR"/>
            </a:pPr>
            <a:r>
              <a:rPr lang="en-GB" sz="2800" b="1" dirty="0"/>
              <a:t>Serve the Lord and the poor</a:t>
            </a:r>
          </a:p>
        </p:txBody>
      </p:sp>
      <p:sp>
        <p:nvSpPr>
          <p:cNvPr id="7" name="TextBox 6">
            <a:extLst>
              <a:ext uri="{FF2B5EF4-FFF2-40B4-BE49-F238E27FC236}">
                <a16:creationId xmlns:a16="http://schemas.microsoft.com/office/drawing/2014/main" id="{24C8660C-22F7-4459-83BD-98FDABCF98D6}"/>
              </a:ext>
            </a:extLst>
          </p:cNvPr>
          <p:cNvSpPr txBox="1"/>
          <p:nvPr/>
        </p:nvSpPr>
        <p:spPr>
          <a:xfrm>
            <a:off x="3458095" y="4332114"/>
            <a:ext cx="8648180" cy="2246769"/>
          </a:xfrm>
          <a:prstGeom prst="rect">
            <a:avLst/>
          </a:prstGeom>
          <a:blipFill>
            <a:blip r:embed="rId3"/>
            <a:tile tx="0" ty="0" sx="100000" sy="100000" flip="none" algn="tl"/>
          </a:blipFill>
        </p:spPr>
        <p:txBody>
          <a:bodyPr wrap="square" rtlCol="0">
            <a:spAutoFit/>
          </a:bodyPr>
          <a:lstStyle/>
          <a:p>
            <a:r>
              <a:rPr lang="en-GB" sz="2000" b="1" i="1" dirty="0"/>
              <a:t>“If there is a poor man among your brothers in any of the towns of the land that the Lord your God is giving you, do not be hard-hearted or tight-fisted towards your poor brother. Rather be open-handed and freely lend whatever he needs...Give generously to him and do so without a grudging heart; then, because of this, the Lord will bless you… There will always be poor people in the land. Therefore I command you to be open-handed towards your brothers and towards the poor and needy in the land” </a:t>
            </a:r>
            <a:r>
              <a:rPr lang="en-GB" sz="2000" b="1" dirty="0"/>
              <a:t>(Deut. 15:7-11).   </a:t>
            </a:r>
          </a:p>
        </p:txBody>
      </p:sp>
    </p:spTree>
    <p:extLst>
      <p:ext uri="{BB962C8B-B14F-4D97-AF65-F5344CB8AC3E}">
        <p14:creationId xmlns:p14="http://schemas.microsoft.com/office/powerpoint/2010/main" val="323620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600" y="1620000"/>
            <a:ext cx="7200900" cy="646331"/>
          </a:xfrm>
          <a:prstGeom prst="rect">
            <a:avLst/>
          </a:prstGeom>
          <a:noFill/>
        </p:spPr>
        <p:txBody>
          <a:bodyPr wrap="square" rtlCol="0">
            <a:spAutoFit/>
          </a:bodyPr>
          <a:lstStyle/>
          <a:p>
            <a:pPr marL="457200" indent="-457200">
              <a:buFont typeface="Wingdings" panose="05000000000000000000" pitchFamily="2" charset="2"/>
              <a:buChar char="Ø"/>
            </a:pPr>
            <a:r>
              <a:rPr lang="en-GB" sz="3600" b="1" dirty="0">
                <a:solidFill>
                  <a:srgbClr val="7030A0"/>
                </a:solidFill>
                <a:effectLst>
                  <a:outerShdw blurRad="38100" dist="38100" dir="2700000" algn="tl">
                    <a:srgbClr val="000000">
                      <a:alpha val="43137"/>
                    </a:srgbClr>
                  </a:outerShdw>
                </a:effectLst>
              </a:rPr>
              <a:t>Dinner party</a:t>
            </a:r>
          </a:p>
        </p:txBody>
      </p:sp>
    </p:spTree>
    <p:extLst>
      <p:ext uri="{BB962C8B-B14F-4D97-AF65-F5344CB8AC3E}">
        <p14:creationId xmlns:p14="http://schemas.microsoft.com/office/powerpoint/2010/main" val="9769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2185214"/>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Different reactions (12:4-8)</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The outcome (12:9-11)</a:t>
            </a:r>
          </a:p>
        </p:txBody>
      </p:sp>
      <p:sp>
        <p:nvSpPr>
          <p:cNvPr id="4" name="TextBox 3">
            <a:extLst>
              <a:ext uri="{FF2B5EF4-FFF2-40B4-BE49-F238E27FC236}">
                <a16:creationId xmlns:a16="http://schemas.microsoft.com/office/drawing/2014/main" id="{D5FE9A95-D55E-446A-91BA-D13992F64BFA}"/>
              </a:ext>
            </a:extLst>
          </p:cNvPr>
          <p:cNvSpPr txBox="1"/>
          <p:nvPr/>
        </p:nvSpPr>
        <p:spPr>
          <a:xfrm>
            <a:off x="1287087" y="3407879"/>
            <a:ext cx="9617825" cy="707886"/>
          </a:xfrm>
          <a:prstGeom prst="rect">
            <a:avLst/>
          </a:prstGeom>
          <a:solidFill>
            <a:schemeClr val="bg2"/>
          </a:solidFill>
          <a:scene3d>
            <a:camera prst="orthographicFront">
              <a:rot lat="0" lon="600000" rev="600000"/>
            </a:camera>
            <a:lightRig rig="threePt" dir="t"/>
          </a:scene3d>
        </p:spPr>
        <p:txBody>
          <a:bodyPr wrap="square" rtlCol="0">
            <a:spAutoFit/>
          </a:bodyPr>
          <a:lstStyle/>
          <a:p>
            <a:pPr algn="ctr"/>
            <a:r>
              <a:rPr lang="en-GB" sz="4000" b="1" dirty="0">
                <a:solidFill>
                  <a:srgbClr val="C00000"/>
                </a:solidFill>
                <a:effectLst>
                  <a:outerShdw blurRad="38100" dist="38100" dir="2700000" algn="tl">
                    <a:srgbClr val="000000">
                      <a:alpha val="43137"/>
                    </a:srgbClr>
                  </a:outerShdw>
                </a:effectLst>
              </a:rPr>
              <a:t>Practical lessons</a:t>
            </a:r>
          </a:p>
        </p:txBody>
      </p:sp>
      <p:sp>
        <p:nvSpPr>
          <p:cNvPr id="5" name="TextBox 4">
            <a:extLst>
              <a:ext uri="{FF2B5EF4-FFF2-40B4-BE49-F238E27FC236}">
                <a16:creationId xmlns:a16="http://schemas.microsoft.com/office/drawing/2014/main" id="{A2A2E26F-BA23-4911-83ED-0BA680E457B1}"/>
              </a:ext>
            </a:extLst>
          </p:cNvPr>
          <p:cNvSpPr txBox="1"/>
          <p:nvPr/>
        </p:nvSpPr>
        <p:spPr>
          <a:xfrm>
            <a:off x="1581150" y="4848225"/>
            <a:ext cx="9486900" cy="1815882"/>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rtlCol="0">
            <a:spAutoFit/>
          </a:bodyPr>
          <a:lstStyle/>
          <a:p>
            <a:pPr marL="514350" indent="-514350">
              <a:buFont typeface="+mj-lt"/>
              <a:buAutoNum type="arabicParenR"/>
            </a:pPr>
            <a:r>
              <a:rPr lang="en-GB" sz="2800" b="1" dirty="0"/>
              <a:t>God loves extravagant expressions of devotion</a:t>
            </a:r>
          </a:p>
          <a:p>
            <a:pPr marL="514350" indent="-514350">
              <a:buFont typeface="+mj-lt"/>
              <a:buAutoNum type="arabicParenR"/>
            </a:pPr>
            <a:r>
              <a:rPr lang="en-GB" sz="2800" b="1" dirty="0"/>
              <a:t>Seize every effort to manifest devotion</a:t>
            </a:r>
          </a:p>
          <a:p>
            <a:pPr marL="514350" indent="-514350">
              <a:buFont typeface="+mj-lt"/>
              <a:buAutoNum type="arabicParenR"/>
            </a:pPr>
            <a:r>
              <a:rPr lang="en-GB" sz="2800" b="1" dirty="0"/>
              <a:t>Efforts like those are not forgotten</a:t>
            </a:r>
          </a:p>
          <a:p>
            <a:pPr marL="514350" indent="-514350">
              <a:buFont typeface="+mj-lt"/>
              <a:buAutoNum type="arabicParenR"/>
            </a:pPr>
            <a:r>
              <a:rPr lang="en-GB" sz="2800" b="1" dirty="0"/>
              <a:t>Serve the Lord and the poor</a:t>
            </a:r>
          </a:p>
        </p:txBody>
      </p:sp>
      <p:sp>
        <p:nvSpPr>
          <p:cNvPr id="7" name="TextBox 6">
            <a:extLst>
              <a:ext uri="{FF2B5EF4-FFF2-40B4-BE49-F238E27FC236}">
                <a16:creationId xmlns:a16="http://schemas.microsoft.com/office/drawing/2014/main" id="{24C8660C-22F7-4459-83BD-98FDABCF98D6}"/>
              </a:ext>
            </a:extLst>
          </p:cNvPr>
          <p:cNvSpPr txBox="1"/>
          <p:nvPr/>
        </p:nvSpPr>
        <p:spPr>
          <a:xfrm>
            <a:off x="3458095" y="4332114"/>
            <a:ext cx="8648180" cy="2431435"/>
          </a:xfrm>
          <a:prstGeom prst="rect">
            <a:avLst/>
          </a:prstGeom>
          <a:blipFill>
            <a:blip r:embed="rId3"/>
            <a:tile tx="0" ty="0" sx="100000" sy="100000" flip="none" algn="tl"/>
          </a:blipFill>
        </p:spPr>
        <p:txBody>
          <a:bodyPr wrap="square" rtlCol="0">
            <a:spAutoFit/>
          </a:bodyPr>
          <a:lstStyle/>
          <a:p>
            <a:r>
              <a:rPr lang="en-GB" sz="2200" b="1" dirty="0">
                <a:solidFill>
                  <a:srgbClr val="0070C0"/>
                </a:solidFill>
              </a:rPr>
              <a:t>With great power the apostles continued to testify to the resurrection of the Lord Jesus, and much grace was with them all. And then we read these astonishing words, “</a:t>
            </a:r>
            <a:r>
              <a:rPr lang="en-GB" sz="2200" b="1" i="1" dirty="0">
                <a:solidFill>
                  <a:srgbClr val="0070C0"/>
                </a:solidFill>
              </a:rPr>
              <a:t>there were NO needy persons among them. For from time to time those who owned land or houses sold them, brought the money from the sales and put it at the apostles’ feet, and it was distributed to anyone who had need. (Acts 4:34-35). </a:t>
            </a:r>
            <a:endParaRPr lang="en-GB" sz="2200" b="1" dirty="0">
              <a:solidFill>
                <a:srgbClr val="0070C0"/>
              </a:solidFill>
            </a:endParaRPr>
          </a:p>
          <a:p>
            <a:endParaRPr lang="en-GB" sz="2000" b="1" dirty="0"/>
          </a:p>
        </p:txBody>
      </p:sp>
    </p:spTree>
    <p:extLst>
      <p:ext uri="{BB962C8B-B14F-4D97-AF65-F5344CB8AC3E}">
        <p14:creationId xmlns:p14="http://schemas.microsoft.com/office/powerpoint/2010/main" val="14564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600" y="1620000"/>
            <a:ext cx="7200900" cy="1138773"/>
          </a:xfrm>
          <a:prstGeom prst="rect">
            <a:avLst/>
          </a:prstGeom>
          <a:noFill/>
        </p:spPr>
        <p:txBody>
          <a:bodyPr wrap="square" rtlCol="0">
            <a:spAutoFit/>
          </a:bodyPr>
          <a:lstStyle/>
          <a:p>
            <a:pPr marL="457200" indent="-457200">
              <a:buFont typeface="Wingdings" panose="05000000000000000000" pitchFamily="2" charset="2"/>
              <a:buChar char="Ø"/>
            </a:pPr>
            <a:r>
              <a:rPr lang="en-GB" sz="32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3600" b="1" dirty="0">
                <a:solidFill>
                  <a:srgbClr val="7030A0"/>
                </a:solidFill>
                <a:effectLst>
                  <a:outerShdw blurRad="38100" dist="38100" dir="2700000" algn="tl">
                    <a:srgbClr val="000000">
                      <a:alpha val="43137"/>
                    </a:srgbClr>
                  </a:outerShdw>
                </a:effectLst>
              </a:rPr>
              <a:t>Background buzz (John 11:55-57)</a:t>
            </a:r>
          </a:p>
        </p:txBody>
      </p:sp>
    </p:spTree>
    <p:extLst>
      <p:ext uri="{BB962C8B-B14F-4D97-AF65-F5344CB8AC3E}">
        <p14:creationId xmlns:p14="http://schemas.microsoft.com/office/powerpoint/2010/main" val="4834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631216"/>
          </a:xfrm>
          <a:prstGeom prst="rect">
            <a:avLst/>
          </a:prstGeom>
          <a:noFill/>
        </p:spPr>
        <p:txBody>
          <a:bodyPr wrap="square" rtlCol="0">
            <a:spAutoFit/>
          </a:bodyPr>
          <a:lstStyle/>
          <a:p>
            <a:pPr marL="457200" indent="-457200">
              <a:buFont typeface="Wingdings" panose="05000000000000000000" pitchFamily="2" charset="2"/>
              <a:buChar char="Ø"/>
            </a:pPr>
            <a:r>
              <a:rPr lang="en-GB" sz="32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32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3600" b="1" dirty="0">
                <a:solidFill>
                  <a:srgbClr val="7030A0"/>
                </a:solidFill>
                <a:effectLst>
                  <a:outerShdw blurRad="38100" dist="38100" dir="2700000" algn="tl">
                    <a:srgbClr val="000000">
                      <a:alpha val="43137"/>
                    </a:srgbClr>
                  </a:outerShdw>
                </a:effectLst>
              </a:rPr>
              <a:t>Rising tension (Mark 14:1-2)</a:t>
            </a:r>
          </a:p>
        </p:txBody>
      </p:sp>
    </p:spTree>
    <p:extLst>
      <p:ext uri="{BB962C8B-B14F-4D97-AF65-F5344CB8AC3E}">
        <p14:creationId xmlns:p14="http://schemas.microsoft.com/office/powerpoint/2010/main" val="163561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646331"/>
          </a:xfrm>
          <a:prstGeom prst="rect">
            <a:avLst/>
          </a:prstGeom>
          <a:noFill/>
        </p:spPr>
        <p:txBody>
          <a:bodyPr wrap="square" rtlCol="0">
            <a:spAutoFit/>
          </a:bodyPr>
          <a:lstStyle/>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The meal itself (12:1-2)</a:t>
            </a:r>
          </a:p>
        </p:txBody>
      </p:sp>
    </p:spTree>
    <p:extLst>
      <p:ext uri="{BB962C8B-B14F-4D97-AF65-F5344CB8AC3E}">
        <p14:creationId xmlns:p14="http://schemas.microsoft.com/office/powerpoint/2010/main" val="386964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1138773"/>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Mary’s action (12:3)</a:t>
            </a:r>
          </a:p>
        </p:txBody>
      </p:sp>
    </p:spTree>
    <p:extLst>
      <p:ext uri="{BB962C8B-B14F-4D97-AF65-F5344CB8AC3E}">
        <p14:creationId xmlns:p14="http://schemas.microsoft.com/office/powerpoint/2010/main" val="357785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1631216"/>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Different reactions (12:4-8)</a:t>
            </a:r>
          </a:p>
        </p:txBody>
      </p:sp>
    </p:spTree>
    <p:extLst>
      <p:ext uri="{BB962C8B-B14F-4D97-AF65-F5344CB8AC3E}">
        <p14:creationId xmlns:p14="http://schemas.microsoft.com/office/powerpoint/2010/main" val="4220171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1631216"/>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Different reactions (12:4-8)</a:t>
            </a:r>
          </a:p>
        </p:txBody>
      </p:sp>
      <p:sp>
        <p:nvSpPr>
          <p:cNvPr id="4" name="TextBox 3">
            <a:extLst>
              <a:ext uri="{FF2B5EF4-FFF2-40B4-BE49-F238E27FC236}">
                <a16:creationId xmlns:a16="http://schemas.microsoft.com/office/drawing/2014/main" id="{41205A7B-DD1C-4C74-B417-26CDA910FF32}"/>
              </a:ext>
            </a:extLst>
          </p:cNvPr>
          <p:cNvSpPr txBox="1"/>
          <p:nvPr/>
        </p:nvSpPr>
        <p:spPr>
          <a:xfrm>
            <a:off x="1770611" y="4538749"/>
            <a:ext cx="6492240" cy="523220"/>
          </a:xfrm>
          <a:prstGeom prst="rect">
            <a:avLst/>
          </a:prstGeom>
          <a:noFill/>
        </p:spPr>
        <p:txBody>
          <a:bodyPr wrap="square" rtlCol="0">
            <a:spAutoFit/>
          </a:bodyPr>
          <a:lstStyle/>
          <a:p>
            <a:pPr marL="357188" indent="-357188">
              <a:buFont typeface="Wingdings" panose="05000000000000000000" pitchFamily="2" charset="2"/>
              <a:buChar char="v"/>
            </a:pPr>
            <a:r>
              <a:rPr lang="en-GB" sz="2800" b="1" dirty="0">
                <a:solidFill>
                  <a:srgbClr val="002060"/>
                </a:solidFill>
              </a:rPr>
              <a:t>Negative</a:t>
            </a:r>
          </a:p>
        </p:txBody>
      </p:sp>
    </p:spTree>
    <p:extLst>
      <p:ext uri="{BB962C8B-B14F-4D97-AF65-F5344CB8AC3E}">
        <p14:creationId xmlns:p14="http://schemas.microsoft.com/office/powerpoint/2010/main" val="87608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out)">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roup of people sitting at a table&#10;&#10;Description automatically generated">
            <a:extLst>
              <a:ext uri="{FF2B5EF4-FFF2-40B4-BE49-F238E27FC236}">
                <a16:creationId xmlns:a16="http://schemas.microsoft.com/office/drawing/2014/main" id="{E290D1AB-F645-4BF0-9FEE-5AD6AF4AACFC}"/>
              </a:ext>
            </a:extLst>
          </p:cNvPr>
          <p:cNvPicPr>
            <a:picLocks noChangeAspect="1"/>
          </p:cNvPicPr>
          <p:nvPr/>
        </p:nvPicPr>
        <p:blipFill>
          <a:blip r:embed="rId2">
            <a:alphaModFix amt="35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392F47F7-C79F-4B47-8D6E-1C4D5CEC733A}"/>
              </a:ext>
            </a:extLst>
          </p:cNvPr>
          <p:cNvSpPr txBox="1"/>
          <p:nvPr/>
        </p:nvSpPr>
        <p:spPr>
          <a:xfrm>
            <a:off x="5743575" y="447675"/>
            <a:ext cx="6086475" cy="1200329"/>
          </a:xfrm>
          <a:prstGeom prst="rect">
            <a:avLst/>
          </a:prstGeom>
          <a:noFill/>
        </p:spPr>
        <p:txBody>
          <a:bodyPr wrap="square" rtlCol="0">
            <a:spAutoFit/>
          </a:bodyPr>
          <a:lstStyle/>
          <a:p>
            <a:pPr algn="r"/>
            <a:r>
              <a:rPr lang="en-GB" sz="40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An unforgettable meal</a:t>
            </a:r>
          </a:p>
          <a:p>
            <a:pPr algn="r"/>
            <a:r>
              <a:rPr lang="en-GB" sz="3200" b="1" dirty="0">
                <a:ln>
                  <a:solidFill>
                    <a:schemeClr val="accent1"/>
                  </a:solidFill>
                </a:ln>
                <a:gradFill flip="none" rotWithShape="1">
                  <a:gsLst>
                    <a:gs pos="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effectLst>
                  <a:outerShdw blurRad="38100" dist="38100" dir="2700000" algn="tl">
                    <a:srgbClr val="000000">
                      <a:alpha val="43137"/>
                    </a:srgbClr>
                  </a:outerShdw>
                </a:effectLst>
                <a:latin typeface="Trebuchet MS" panose="020B0603020202020204" pitchFamily="34" charset="0"/>
              </a:rPr>
              <a:t>John 12:1-11</a:t>
            </a:r>
          </a:p>
        </p:txBody>
      </p:sp>
      <p:sp>
        <p:nvSpPr>
          <p:cNvPr id="2" name="TextBox 1">
            <a:extLst>
              <a:ext uri="{FF2B5EF4-FFF2-40B4-BE49-F238E27FC236}">
                <a16:creationId xmlns:a16="http://schemas.microsoft.com/office/drawing/2014/main" id="{9FB7D2F1-E37C-4A90-B925-E817D464CA35}"/>
              </a:ext>
            </a:extLst>
          </p:cNvPr>
          <p:cNvSpPr txBox="1"/>
          <p:nvPr/>
        </p:nvSpPr>
        <p:spPr>
          <a:xfrm>
            <a:off x="990000" y="1620000"/>
            <a:ext cx="7200900" cy="1200329"/>
          </a:xfrm>
          <a:prstGeom prst="rect">
            <a:avLst/>
          </a:prstGeom>
          <a:noFill/>
        </p:spPr>
        <p:txBody>
          <a:bodyPr wrap="square" rtlCol="0">
            <a:spAutoFit/>
          </a:bodyPr>
          <a:lstStyle/>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Dinner party</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Background buzz (John 11:55-57)</a:t>
            </a:r>
          </a:p>
          <a:p>
            <a:pPr marL="457200" indent="-457200">
              <a:buFont typeface="Wingdings" panose="05000000000000000000" pitchFamily="2" charset="2"/>
              <a:buChar char="Ø"/>
            </a:pPr>
            <a:r>
              <a:rPr lang="en-GB" sz="2400" b="1" dirty="0">
                <a:solidFill>
                  <a:srgbClr val="7030A0"/>
                </a:solidFill>
                <a:effectLst>
                  <a:outerShdw blurRad="38100" dist="38100" dir="2700000" algn="tl">
                    <a:srgbClr val="000000">
                      <a:alpha val="43137"/>
                    </a:srgbClr>
                  </a:outerShdw>
                </a:effectLst>
              </a:rPr>
              <a:t>Rising tension (Mark 14:1-2)</a:t>
            </a:r>
          </a:p>
        </p:txBody>
      </p:sp>
      <p:sp>
        <p:nvSpPr>
          <p:cNvPr id="3" name="TextBox 2">
            <a:extLst>
              <a:ext uri="{FF2B5EF4-FFF2-40B4-BE49-F238E27FC236}">
                <a16:creationId xmlns:a16="http://schemas.microsoft.com/office/drawing/2014/main" id="{34095596-E08E-474D-BF7A-1C6C011C245C}"/>
              </a:ext>
            </a:extLst>
          </p:cNvPr>
          <p:cNvSpPr txBox="1"/>
          <p:nvPr/>
        </p:nvSpPr>
        <p:spPr>
          <a:xfrm>
            <a:off x="913800" y="2844225"/>
            <a:ext cx="10154250" cy="1631216"/>
          </a:xfrm>
          <a:prstGeom prst="rect">
            <a:avLst/>
          </a:prstGeom>
          <a:noFill/>
        </p:spPr>
        <p:txBody>
          <a:bodyPr wrap="square" rtlCol="0">
            <a:spAutoFit/>
          </a:bodyPr>
          <a:lstStyle/>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The meal itself (12:1-2)</a:t>
            </a:r>
          </a:p>
          <a:p>
            <a:pPr marL="514350" indent="-514350">
              <a:buFont typeface="+mj-lt"/>
              <a:buAutoNum type="arabicPeriod"/>
            </a:pPr>
            <a:r>
              <a:rPr lang="en-GB" sz="3200" b="1" dirty="0">
                <a:ln w="3175">
                  <a:solidFill>
                    <a:schemeClr val="tx1"/>
                  </a:solidFill>
                </a:ln>
                <a:solidFill>
                  <a:srgbClr val="00B050"/>
                </a:solidFill>
                <a:effectLst>
                  <a:outerShdw blurRad="38100" dist="38100" dir="2700000" algn="tl">
                    <a:srgbClr val="000000">
                      <a:alpha val="43137"/>
                    </a:srgbClr>
                  </a:outerShdw>
                </a:effectLst>
              </a:rPr>
              <a:t>Mary’s action (12:3)</a:t>
            </a:r>
          </a:p>
          <a:p>
            <a:pPr marL="514350" indent="-514350">
              <a:buFont typeface="+mj-lt"/>
              <a:buAutoNum type="arabicPeriod"/>
            </a:pPr>
            <a:r>
              <a:rPr lang="en-GB" sz="3600" b="1" dirty="0">
                <a:ln w="3175">
                  <a:solidFill>
                    <a:schemeClr val="tx1"/>
                  </a:solidFill>
                </a:ln>
                <a:solidFill>
                  <a:srgbClr val="00B050"/>
                </a:solidFill>
                <a:effectLst>
                  <a:outerShdw blurRad="38100" dist="38100" dir="2700000" algn="tl">
                    <a:srgbClr val="000000">
                      <a:alpha val="43137"/>
                    </a:srgbClr>
                  </a:outerShdw>
                </a:effectLst>
              </a:rPr>
              <a:t>Different reactions (12:4-8)</a:t>
            </a:r>
          </a:p>
        </p:txBody>
      </p:sp>
      <p:sp>
        <p:nvSpPr>
          <p:cNvPr id="4" name="TextBox 3">
            <a:extLst>
              <a:ext uri="{FF2B5EF4-FFF2-40B4-BE49-F238E27FC236}">
                <a16:creationId xmlns:a16="http://schemas.microsoft.com/office/drawing/2014/main" id="{41205A7B-DD1C-4C74-B417-26CDA910FF32}"/>
              </a:ext>
            </a:extLst>
          </p:cNvPr>
          <p:cNvSpPr txBox="1"/>
          <p:nvPr/>
        </p:nvSpPr>
        <p:spPr>
          <a:xfrm>
            <a:off x="1770611" y="4538749"/>
            <a:ext cx="6492240" cy="954107"/>
          </a:xfrm>
          <a:prstGeom prst="rect">
            <a:avLst/>
          </a:prstGeom>
          <a:noFill/>
        </p:spPr>
        <p:txBody>
          <a:bodyPr wrap="square" rtlCol="0">
            <a:spAutoFit/>
          </a:bodyPr>
          <a:lstStyle/>
          <a:p>
            <a:pPr marL="357188" indent="-357188">
              <a:buFont typeface="Wingdings" panose="05000000000000000000" pitchFamily="2" charset="2"/>
              <a:buChar char="v"/>
            </a:pPr>
            <a:r>
              <a:rPr lang="en-GB" sz="2800" b="1" dirty="0">
                <a:solidFill>
                  <a:srgbClr val="002060"/>
                </a:solidFill>
              </a:rPr>
              <a:t>Negative</a:t>
            </a:r>
          </a:p>
          <a:p>
            <a:pPr marL="357188" indent="-357188">
              <a:buFont typeface="Wingdings" panose="05000000000000000000" pitchFamily="2" charset="2"/>
              <a:buChar char="v"/>
            </a:pPr>
            <a:r>
              <a:rPr lang="en-GB" sz="2800" b="1" dirty="0">
                <a:solidFill>
                  <a:srgbClr val="002060"/>
                </a:solidFill>
              </a:rPr>
              <a:t>Positive</a:t>
            </a:r>
          </a:p>
        </p:txBody>
      </p:sp>
    </p:spTree>
    <p:extLst>
      <p:ext uri="{BB962C8B-B14F-4D97-AF65-F5344CB8AC3E}">
        <p14:creationId xmlns:p14="http://schemas.microsoft.com/office/powerpoint/2010/main" val="36728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ircle(out)">
                                      <p:cBhvr>
                                        <p:cTn id="7"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TotalTime>
  <Words>1029</Words>
  <Application>Microsoft Office PowerPoint</Application>
  <PresentationFormat>Widescreen</PresentationFormat>
  <Paragraphs>192</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Trebuchet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Howells</dc:creator>
  <cp:lastModifiedBy>Josh Tanton</cp:lastModifiedBy>
  <cp:revision>19</cp:revision>
  <dcterms:created xsi:type="dcterms:W3CDTF">2019-10-23T10:49:08Z</dcterms:created>
  <dcterms:modified xsi:type="dcterms:W3CDTF">2019-11-03T10:06:41Z</dcterms:modified>
</cp:coreProperties>
</file>